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"/>
  </p:notesMasterIdLst>
  <p:sldIdLst>
    <p:sldId id="256" r:id="rId2"/>
    <p:sldId id="263" r:id="rId3"/>
    <p:sldId id="265" r:id="rId4"/>
    <p:sldId id="264" r:id="rId5"/>
    <p:sldId id="27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52" autoAdjust="0"/>
  </p:normalViewPr>
  <p:slideViewPr>
    <p:cSldViewPr snapToGrid="0" showGuides="1">
      <p:cViewPr varScale="1">
        <p:scale>
          <a:sx n="70" d="100"/>
          <a:sy n="70" d="100"/>
        </p:scale>
        <p:origin x="660" y="66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4100" y="4161794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Anirban Pal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7" y="2249929"/>
            <a:ext cx="5786662" cy="184665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</a:rPr>
              <a:t>AIR Travel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Safety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781507" y="4161795"/>
            <a:ext cx="57866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Airline Safety Analysis: ABC Airlines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5/28/2019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What people say</a:t>
            </a:r>
            <a:endParaRPr lang="en-US" sz="3600" dirty="0">
              <a:latin typeface="+mj-lt"/>
            </a:endParaRPr>
          </a:p>
        </p:txBody>
      </p: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id="{ABB60BDA-D4C1-4C07-BE44-8158EF962C92}"/>
              </a:ext>
            </a:extLst>
          </p:cNvPr>
          <p:cNvGrpSpPr/>
          <p:nvPr/>
        </p:nvGrpSpPr>
        <p:grpSpPr>
          <a:xfrm>
            <a:off x="7468449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89311B0-9D38-4DFE-82F3-2684E762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79473">
            <a:off x="1244979" y="1325047"/>
            <a:ext cx="3892492" cy="45272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344448-9852-4748-ABAB-1FA1B3B4B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037" y="1199581"/>
            <a:ext cx="4818974" cy="44588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1DC493-71F8-47DF-9FA1-E961ABEAA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06580">
            <a:off x="6445154" y="1979882"/>
            <a:ext cx="4930681" cy="36098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968B8E-4F34-4CED-91D8-D567CC53B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67185">
            <a:off x="482909" y="2211647"/>
            <a:ext cx="6196982" cy="34467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E1042A-B7C4-46AA-A620-CA9D0CA54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16291">
            <a:off x="5253076" y="1422046"/>
            <a:ext cx="4313485" cy="47683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514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5/28/2019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515E1EA5-44B4-4F71-9348-C1ED402144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Statistically Safe</a:t>
            </a:r>
            <a:endParaRPr lang="en-US" sz="36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CD0822-928F-4EE5-B224-D6A2A9ECC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60" y="2152650"/>
            <a:ext cx="6962775" cy="2552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C2828AF-FE31-464C-B73E-D4E13F9EA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50" y="1988052"/>
            <a:ext cx="8282700" cy="31647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0D3171-00D7-441D-AD49-38811062F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779" y="1705159"/>
            <a:ext cx="8584441" cy="39090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622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5D2A43-E613-4861-B777-A0FBFF474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5/28/2019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D40AC950-D76D-4541-AED5-69FA8D8FCC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9210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Why ABC Airlines is one of the safest</a:t>
            </a:r>
            <a:endParaRPr lang="en-US" sz="3600" dirty="0"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7A0A05-B3D8-4610-B714-5BCABE0F8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289" y="1672696"/>
            <a:ext cx="6619875" cy="3638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DD08B6-1757-4E52-A39A-47479B189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836" y="1784879"/>
            <a:ext cx="58388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4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alanced_Scorecard.pptx" id="{10ED7897-4190-42E8-9E5A-9BA30033AB56}" vid="{5E997269-9069-4613-A476-408DDBC8C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Balanced scorecard, from 24Slides</Template>
  <TotalTime>0</TotalTime>
  <Words>52</Words>
  <Application>Microsoft Office PowerPoint</Application>
  <PresentationFormat>Widescreen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Century Gothic</vt:lpstr>
      <vt:lpstr>Office Theme</vt:lpstr>
      <vt:lpstr>Balanced scorecard slide 1</vt:lpstr>
      <vt:lpstr>Balanced scorecard slide 2</vt:lpstr>
      <vt:lpstr>Balanced scorecard slide 4</vt:lpstr>
      <vt:lpstr>Balanced scorecard slide 3</vt:lpstr>
      <vt:lpstr>Balanced scorecard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2019-04-17T06:29:43Z</dcterms:created>
  <dcterms:modified xsi:type="dcterms:W3CDTF">2019-05-29T03:06:24Z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2018-11-28T18:24:19.6333999Z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